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12"/>
      <p:bold r:id="rId13"/>
    </p:embeddedFont>
    <p:embeddedFont>
      <p:font typeface="Source Code Pro" panose="020B0604020202020204" pitchFamily="49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FC11E0-8D0D-4C1F-A66E-A137E58FA2B9}">
  <a:tblStyle styleId="{91FC11E0-8D0D-4C1F-A66E-A137E58FA2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351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09a34755b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09a34755b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09a34755b_0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09a34755b_0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09a34755b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09a34755b_0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09a34755b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09a34755b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09a34755b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09a34755b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09a34755b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09a34755b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09a34755b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09a34755b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09a34755b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09a34755b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Les matériaux qui nous entourent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91997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fr-CA" sz="1876" dirty="0"/>
              <a:t>Univers Technologique</a:t>
            </a:r>
            <a:endParaRPr sz="1876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fr-CA" sz="1876" dirty="0"/>
              <a:t>Quatrième année du secondaire </a:t>
            </a:r>
            <a:endParaRPr sz="134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34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fr-CA" sz="2140" dirty="0"/>
              <a:t>Nom: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fr-CA" sz="2140" dirty="0"/>
              <a:t>Groupe: </a:t>
            </a:r>
            <a:endParaRPr sz="21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Contrainte: Compression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Il ont pris du bois pour que le poto protège les fils qu’il soutient et eux qui cache dans le poto. C’est la Dureté.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Traitement à haute température.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54" y="1122775"/>
            <a:ext cx="2664000" cy="3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Métal ou alliages non ferreux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Contraintes: Compression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Pour permettre l’isolation de la fenêtre il doivent rajouter du matériaux pour couvrir le tout. La dureté.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C’est seulement de l’aluminium plié, peinturer et vernis.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26350"/>
            <a:ext cx="2808638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Métal ou alliages à base de fer 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Contraintes: Compression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Il ont mis un grille pour permettre d’accroche la clôture sur celui-ci. La dureté.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Revetement passif.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94" y="941363"/>
            <a:ext cx="2936115" cy="391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Matière plastique: thermoplastique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Contraintes: Compression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Ductilité.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Revêtement imperméable.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01" y="941363"/>
            <a:ext cx="2936115" cy="391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Matière plastique: thermodurcissable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985028" y="1228663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Contraintes: Compression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Il supporte tout le véhicule. Résistance mécanique.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Ajout de pigment ou d’antioxydant lors de la fabrication. Revêtement imperméable.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82" y="1020662"/>
            <a:ext cx="2817174" cy="3756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Céramique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Compression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Dureté car il soutient un bâtiment.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Aucune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76" y="873950"/>
            <a:ext cx="3037238" cy="40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Matériau composite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Compression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Durete car il doit supporter un poids humaine et d’hiver etc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Fondu. Mais sinon rien.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48" y="1026350"/>
            <a:ext cx="2808638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highlight>
                  <a:schemeClr val="accent6"/>
                </a:highlight>
              </a:rPr>
              <a:t>Autoévaluation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264950" y="1228675"/>
            <a:ext cx="3999900" cy="3340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Répondre le plus honnêtement possible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/>
              <a:t>Légende des symboles</a:t>
            </a:r>
            <a:endParaRPr/>
          </a:p>
        </p:txBody>
      </p:sp>
      <p:graphicFrame>
        <p:nvGraphicFramePr>
          <p:cNvPr id="112" name="Google Shape;112;p21"/>
          <p:cNvGraphicFramePr/>
          <p:nvPr/>
        </p:nvGraphicFramePr>
        <p:xfrm>
          <a:off x="311700" y="2311975"/>
          <a:ext cx="2397950" cy="868590"/>
        </p:xfrm>
        <a:graphic>
          <a:graphicData uri="http://schemas.openxmlformats.org/drawingml/2006/table">
            <a:tbl>
              <a:tblPr>
                <a:noFill/>
                <a:tableStyleId>{91FC11E0-8D0D-4C1F-A66E-A137E58FA2B9}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+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Oui 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Facilement 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+/-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Plus ou moins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Passablement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-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Non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7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Difficilement </a:t>
                      </a:r>
                      <a:endParaRPr sz="7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3" name="Google Shape;113;p21"/>
          <p:cNvGraphicFramePr/>
          <p:nvPr/>
        </p:nvGraphicFramePr>
        <p:xfrm>
          <a:off x="3695700" y="924100"/>
          <a:ext cx="5167825" cy="2289260"/>
        </p:xfrm>
        <a:graphic>
          <a:graphicData uri="http://schemas.openxmlformats.org/drawingml/2006/table">
            <a:tbl>
              <a:tblPr>
                <a:noFill/>
                <a:tableStyleId>{91FC11E0-8D0D-4C1F-A66E-A137E58FA2B9}</a:tableStyleId>
              </a:tblPr>
              <a:tblGrid>
                <a:gridCol w="37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highlight>
                          <a:schemeClr val="accent6"/>
                        </a:highlight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+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+/-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-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Je reconnais ce que je sais déjà 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X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Je reconnais mes forces 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X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J’évalue l’efficacité des stratégies que j’utilise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X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Je relève les difficultés que je rencontre tout au long de mon travail 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X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J’identifie des moyens pour améliorer ma démarche 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X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4" name="Google Shape;114;p21"/>
          <p:cNvGraphicFramePr/>
          <p:nvPr/>
        </p:nvGraphicFramePr>
        <p:xfrm>
          <a:off x="311700" y="3425875"/>
          <a:ext cx="8551825" cy="1645830"/>
        </p:xfrm>
        <a:graphic>
          <a:graphicData uri="http://schemas.openxmlformats.org/drawingml/2006/table">
            <a:tbl>
              <a:tblPr>
                <a:noFill/>
                <a:tableStyleId>{91FC11E0-8D0D-4C1F-A66E-A137E58FA2B9}</a:tableStyleId>
              </a:tblPr>
              <a:tblGrid>
                <a:gridCol w="855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Ce qui m’a beaucoup aidé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Mes collègues.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Ce que j’ai trouvé difficile 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Les metaux et non metaux.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Ce que j’ai appris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8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Qu’une clôture en métal est non-metaux quand je pensais que c’était un metaux.</a:t>
                      </a:r>
                      <a:endParaRPr sz="8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288</Words>
  <Application>Microsoft Office PowerPoint</Application>
  <PresentationFormat>Affichage à l'écran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Amatic SC</vt:lpstr>
      <vt:lpstr>Source Code Pro</vt:lpstr>
      <vt:lpstr>Arial</vt:lpstr>
      <vt:lpstr>Beach Day</vt:lpstr>
      <vt:lpstr>Les matériaux qui nous entourent</vt:lpstr>
      <vt:lpstr>Présentation PowerPoint</vt:lpstr>
      <vt:lpstr>Métal ou alliages non ferreux</vt:lpstr>
      <vt:lpstr>Métal ou alliages à base de fer </vt:lpstr>
      <vt:lpstr>Matière plastique: thermoplastique</vt:lpstr>
      <vt:lpstr>Matière plastique: thermodurcissable</vt:lpstr>
      <vt:lpstr>Céramique</vt:lpstr>
      <vt:lpstr>Matériau composite</vt:lpstr>
      <vt:lpstr>Autoévaluation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matériaux qui nous entourent</dc:title>
  <dc:creator>Julie Moffet</dc:creator>
  <cp:lastModifiedBy>Julie Moffet (2197864)</cp:lastModifiedBy>
  <cp:revision>4</cp:revision>
  <dcterms:modified xsi:type="dcterms:W3CDTF">2022-06-08T18:51:54Z</dcterms:modified>
</cp:coreProperties>
</file>